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8" r:id="rId3"/>
    <p:sldId id="259" r:id="rId4"/>
    <p:sldId id="263" r:id="rId5"/>
    <p:sldId id="260" r:id="rId6"/>
    <p:sldId id="262" r:id="rId7"/>
    <p:sldId id="265" r:id="rId8"/>
    <p:sldId id="264" r:id="rId9"/>
    <p:sldId id="266" r:id="rId10"/>
    <p:sldId id="267"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6EE2"/>
    <a:srgbClr val="FA6ED2"/>
    <a:srgbClr val="E6AF00"/>
    <a:srgbClr val="009E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0" autoAdjust="0"/>
  </p:normalViewPr>
  <p:slideViewPr>
    <p:cSldViewPr>
      <p:cViewPr varScale="1">
        <p:scale>
          <a:sx n="74" d="100"/>
          <a:sy n="74" d="100"/>
        </p:scale>
        <p:origin x="-1044"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Foglio_di_lavoro_di_Microsoft_Office_Excel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glio_di_lavoro_di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oglio_di_lavoro_di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oglio_di_lavoro_di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oglio_di_lavoro_di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Foglio_di_lavoro_di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Foglio_di_lavoro_di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82E-2"/>
          <c:y val="3.086635926983939E-2"/>
          <c:w val="0.95987654320987859"/>
          <c:h val="0.74282467620703274"/>
        </c:manualLayout>
      </c:layout>
      <c:barChart>
        <c:barDir val="col"/>
        <c:grouping val="stacked"/>
        <c:ser>
          <c:idx val="0"/>
          <c:order val="0"/>
          <c:tx>
            <c:strRef>
              <c:f>Sheet1!$B$1</c:f>
              <c:strCache>
                <c:ptCount val="1"/>
                <c:pt idx="0">
                  <c:v>Series 1</c:v>
                </c:pt>
              </c:strCache>
            </c:strRef>
          </c:tx>
          <c:spPr>
            <a:solidFill>
              <a:srgbClr val="7030A0"/>
            </a:solidFill>
          </c:spPr>
          <c:dPt>
            <c:idx val="0"/>
            <c:spPr>
              <a:solidFill>
                <a:srgbClr val="00B0F0"/>
              </a:solidFill>
            </c:spPr>
          </c:dPt>
          <c:dPt>
            <c:idx val="1"/>
            <c:spPr>
              <a:solidFill>
                <a:srgbClr val="FA6ED2"/>
              </a:solidFill>
            </c:spPr>
          </c:dPt>
          <c:dPt>
            <c:idx val="2"/>
            <c:spPr>
              <a:solidFill>
                <a:srgbClr val="FFC000"/>
              </a:solidFill>
            </c:spPr>
          </c:dPt>
          <c:dPt>
            <c:idx val="3"/>
            <c:spPr>
              <a:solidFill>
                <a:srgbClr val="009E47"/>
              </a:solidFill>
            </c:spPr>
          </c:dPt>
          <c:dPt>
            <c:idx val="4"/>
            <c:spPr>
              <a:solidFill>
                <a:srgbClr val="0E6EE2"/>
              </a:solidFill>
            </c:spPr>
          </c:dPt>
          <c:dPt>
            <c:idx val="5"/>
            <c:spPr>
              <a:solidFill>
                <a:srgbClr val="FF0000"/>
              </a:solidFill>
            </c:spPr>
          </c:dPt>
          <c:dLbls>
            <c:dLbl>
              <c:idx val="0"/>
              <c:layout>
                <c:manualLayout>
                  <c:x val="-7.7160493827160706E-3"/>
                  <c:y val="-0.21887076849722403"/>
                </c:manualLayout>
              </c:layout>
              <c:dLblPos val="ctr"/>
              <c:showVal val="1"/>
            </c:dLbl>
            <c:dLbl>
              <c:idx val="1"/>
              <c:layout>
                <c:manualLayout>
                  <c:x val="-7.7160493827160854E-3"/>
                  <c:y val="-0.30866359269839366"/>
                </c:manualLayout>
              </c:layout>
              <c:dLblPos val="ctr"/>
              <c:showVal val="1"/>
            </c:dLbl>
            <c:dLbl>
              <c:idx val="2"/>
              <c:layout>
                <c:manualLayout>
                  <c:x val="-6.1728395061728418E-3"/>
                  <c:y val="-0.23290071085424274"/>
                </c:manualLayout>
              </c:layout>
              <c:dLblPos val="ctr"/>
              <c:showVal val="1"/>
            </c:dLbl>
            <c:dLbl>
              <c:idx val="3"/>
              <c:layout>
                <c:manualLayout>
                  <c:x val="-6.1729610187615533E-3"/>
                  <c:y val="-0.29743946205481692"/>
                </c:manualLayout>
              </c:layout>
              <c:dLblPos val="ctr"/>
              <c:showVal val="1"/>
            </c:dLbl>
            <c:dLbl>
              <c:idx val="4"/>
              <c:layout>
                <c:manualLayout>
                  <c:x val="-6.1728395061728418E-3"/>
                  <c:y val="-0.32549978866376128"/>
                </c:manualLayout>
              </c:layout>
              <c:dLblPos val="ctr"/>
              <c:showVal val="1"/>
            </c:dLbl>
            <c:dLbl>
              <c:idx val="5"/>
              <c:layout>
                <c:manualLayout>
                  <c:x val="-6.1728395061728418E-3"/>
                  <c:y val="-0.37600859750731586"/>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62.1</c:v>
                </c:pt>
                <c:pt idx="1">
                  <c:v>103.1</c:v>
                </c:pt>
                <c:pt idx="2">
                  <c:v>70.5</c:v>
                </c:pt>
                <c:pt idx="3">
                  <c:v>103</c:v>
                </c:pt>
                <c:pt idx="4">
                  <c:v>103.4</c:v>
                </c:pt>
                <c:pt idx="5">
                  <c:v>136.5</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5031168"/>
        <c:axId val="85065728"/>
      </c:barChart>
      <c:catAx>
        <c:axId val="85031168"/>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5065728"/>
        <c:crosses val="autoZero"/>
        <c:auto val="1"/>
        <c:lblAlgn val="ctr"/>
        <c:lblOffset val="100"/>
      </c:catAx>
      <c:valAx>
        <c:axId val="85065728"/>
        <c:scaling>
          <c:orientation val="minMax"/>
        </c:scaling>
        <c:delete val="1"/>
        <c:axPos val="l"/>
        <c:numFmt formatCode="General" sourceLinked="1"/>
        <c:tickLblPos val="nextTo"/>
        <c:crossAx val="85031168"/>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0.10958539944903582"/>
          <c:w val="0.95987654320987981"/>
          <c:h val="0.66410560146923925"/>
        </c:manualLayout>
      </c:layout>
      <c:barChart>
        <c:barDir val="col"/>
        <c:grouping val="stacked"/>
        <c:ser>
          <c:idx val="0"/>
          <c:order val="0"/>
          <c:tx>
            <c:strRef>
              <c:f>Sheet1!$B$1</c:f>
              <c:strCache>
                <c:ptCount val="1"/>
                <c:pt idx="0">
                  <c:v>Series 1</c:v>
                </c:pt>
              </c:strCache>
            </c:strRef>
          </c:tx>
          <c:spPr>
            <a:solidFill>
              <a:srgbClr val="7030A0"/>
            </a:solidFill>
          </c:spPr>
          <c:dPt>
            <c:idx val="0"/>
            <c:spPr>
              <a:solidFill>
                <a:srgbClr val="00B0F0"/>
              </a:solidFill>
            </c:spPr>
          </c:dPt>
          <c:dPt>
            <c:idx val="1"/>
            <c:spPr>
              <a:solidFill>
                <a:srgbClr val="FA6ED2"/>
              </a:solidFill>
            </c:spPr>
          </c:dPt>
          <c:dPt>
            <c:idx val="2"/>
            <c:spPr>
              <a:solidFill>
                <a:srgbClr val="FFC000"/>
              </a:solidFill>
            </c:spPr>
          </c:dPt>
          <c:dPt>
            <c:idx val="3"/>
            <c:spPr>
              <a:solidFill>
                <a:srgbClr val="009E47"/>
              </a:solidFill>
            </c:spPr>
          </c:dPt>
          <c:dPt>
            <c:idx val="4"/>
            <c:spPr>
              <a:solidFill>
                <a:srgbClr val="0E6EE2"/>
              </a:solidFill>
            </c:spPr>
          </c:dPt>
          <c:dPt>
            <c:idx val="5"/>
            <c:spPr>
              <a:solidFill>
                <a:srgbClr val="FA6ED2"/>
              </a:solidFill>
            </c:spPr>
          </c:dPt>
          <c:dLbls>
            <c:dLbl>
              <c:idx val="0"/>
              <c:layout>
                <c:manualLayout>
                  <c:x val="5.4209495839451924E-5"/>
                  <c:y val="-0.14054644719501769"/>
                </c:manualLayout>
              </c:layout>
              <c:dLblPos val="ctr"/>
              <c:showVal val="1"/>
            </c:dLbl>
            <c:dLbl>
              <c:idx val="1"/>
              <c:layout>
                <c:manualLayout>
                  <c:x val="3.1625061184532583E-3"/>
                  <c:y val="-0.14857292551706336"/>
                </c:manualLayout>
              </c:layout>
              <c:dLblPos val="ctr"/>
              <c:showVal val="1"/>
            </c:dLbl>
            <c:dLbl>
              <c:idx val="2"/>
              <c:layout>
                <c:manualLayout>
                  <c:x val="4.7058247674987763E-3"/>
                  <c:y val="-7.9646301585028792E-2"/>
                </c:manualLayout>
              </c:layout>
              <c:dLblPos val="ctr"/>
              <c:showVal val="1"/>
            </c:dLbl>
            <c:dLbl>
              <c:idx val="3"/>
              <c:layout>
                <c:manualLayout>
                  <c:x val="2.1536955457660383E-5"/>
                  <c:y val="-0.24947310064703593"/>
                </c:manualLayout>
              </c:layout>
              <c:dLblPos val="ctr"/>
              <c:showVal val="1"/>
            </c:dLbl>
            <c:dLbl>
              <c:idx val="4"/>
              <c:layout>
                <c:manualLayout>
                  <c:x val="3.1190651003426342E-3"/>
                  <c:y val="-0.35116358216319926"/>
                </c:manualLayout>
              </c:layout>
              <c:dLblPos val="ctr"/>
              <c:showVal val="1"/>
            </c:dLbl>
            <c:dLbl>
              <c:idx val="5"/>
              <c:layout>
                <c:manualLayout>
                  <c:x val="-3.1081742535487076E-3"/>
                  <c:y val="-5.8905408333510739E-2"/>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4.5</c:v>
                </c:pt>
                <c:pt idx="1">
                  <c:v>3.6</c:v>
                </c:pt>
                <c:pt idx="2">
                  <c:v>1.1000000000000001</c:v>
                </c:pt>
                <c:pt idx="3">
                  <c:v>10.8</c:v>
                </c:pt>
                <c:pt idx="4">
                  <c:v>16.7</c:v>
                </c:pt>
                <c:pt idx="5">
                  <c:v>0</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93260416"/>
        <c:axId val="93270400"/>
      </c:barChart>
      <c:catAx>
        <c:axId val="93260416"/>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93270400"/>
        <c:crosses val="autoZero"/>
        <c:auto val="1"/>
        <c:lblAlgn val="ctr"/>
        <c:lblOffset val="100"/>
      </c:catAx>
      <c:valAx>
        <c:axId val="93270400"/>
        <c:scaling>
          <c:orientation val="minMax"/>
        </c:scaling>
        <c:delete val="1"/>
        <c:axPos val="l"/>
        <c:numFmt formatCode="General" sourceLinked="1"/>
        <c:tickLblPos val="nextTo"/>
        <c:crossAx val="93260416"/>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892"/>
          <c:h val="0.74282467620703296"/>
        </c:manualLayout>
      </c:layout>
      <c:barChart>
        <c:barDir val="col"/>
        <c:grouping val="stacked"/>
        <c:ser>
          <c:idx val="0"/>
          <c:order val="0"/>
          <c:tx>
            <c:strRef>
              <c:f>Sheet1!$B$1</c:f>
              <c:strCache>
                <c:ptCount val="1"/>
                <c:pt idx="0">
                  <c:v>Series 1</c:v>
                </c:pt>
              </c:strCache>
            </c:strRef>
          </c:tx>
          <c:spPr>
            <a:solidFill>
              <a:srgbClr val="00B0F0"/>
            </a:solidFill>
          </c:spPr>
          <c:dPt>
            <c:idx val="0"/>
          </c:dPt>
          <c:dPt>
            <c:idx val="1"/>
            <c:spPr>
              <a:solidFill>
                <a:srgbClr val="FA6ED2"/>
              </a:solidFill>
            </c:spPr>
          </c:dPt>
          <c:dPt>
            <c:idx val="2"/>
            <c:spPr>
              <a:solidFill>
                <a:srgbClr val="FFC000"/>
              </a:solidFill>
            </c:spPr>
          </c:dPt>
          <c:dPt>
            <c:idx val="3"/>
            <c:spPr>
              <a:solidFill>
                <a:srgbClr val="00B050"/>
              </a:solidFill>
            </c:spPr>
          </c:dPt>
          <c:dPt>
            <c:idx val="4"/>
            <c:spPr>
              <a:solidFill>
                <a:srgbClr val="0E6EE2"/>
              </a:solidFill>
            </c:spPr>
          </c:dPt>
          <c:dPt>
            <c:idx val="5"/>
            <c:spPr>
              <a:solidFill>
                <a:srgbClr val="FF0000"/>
              </a:solidFill>
            </c:spPr>
          </c:dPt>
          <c:dLbls>
            <c:dLbl>
              <c:idx val="0"/>
              <c:layout>
                <c:manualLayout>
                  <c:x val="-7.7160493827160654E-3"/>
                  <c:y val="-0.17958631124470081"/>
                </c:manualLayout>
              </c:layout>
              <c:dLblPos val="ctr"/>
              <c:showVal val="1"/>
            </c:dLbl>
            <c:dLbl>
              <c:idx val="1"/>
              <c:layout>
                <c:manualLayout>
                  <c:x val="-7.7160493827160741E-3"/>
                  <c:y val="-0.25254293948050394"/>
                </c:manualLayout>
              </c:layout>
              <c:dLblPos val="ctr"/>
              <c:showVal val="1"/>
            </c:dLbl>
            <c:dLbl>
              <c:idx val="2"/>
              <c:layout>
                <c:manualLayout>
                  <c:x val="-6.1728395061728392E-3"/>
                  <c:y val="-0.3030515273766054"/>
                </c:manualLayout>
              </c:layout>
              <c:dLblPos val="ctr"/>
              <c:showVal val="1"/>
            </c:dLbl>
            <c:dLbl>
              <c:idx val="3"/>
              <c:layout>
                <c:manualLayout>
                  <c:x val="-3.0866627782638279E-3"/>
                  <c:y val="-0.35075408261181101"/>
                </c:manualLayout>
              </c:layout>
              <c:dLblPos val="ctr"/>
              <c:showVal val="1"/>
            </c:dLbl>
            <c:dLbl>
              <c:idx val="4"/>
              <c:layout>
                <c:manualLayout>
                  <c:x val="-1.5432098765432139E-3"/>
                  <c:y val="-0.2890213640721323"/>
                </c:manualLayout>
              </c:layout>
              <c:dLblPos val="ctr"/>
              <c:showVal val="1"/>
            </c:dLbl>
            <c:dLbl>
              <c:idx val="5"/>
              <c:layout>
                <c:manualLayout>
                  <c:x val="0"/>
                  <c:y val="-0.30024571566316383"/>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39.4</c:v>
                </c:pt>
                <c:pt idx="1">
                  <c:v>66.599999999999994</c:v>
                </c:pt>
                <c:pt idx="2">
                  <c:v>80.8</c:v>
                </c:pt>
                <c:pt idx="3">
                  <c:v>95.4</c:v>
                </c:pt>
                <c:pt idx="4">
                  <c:v>80.099999999999994</c:v>
                </c:pt>
                <c:pt idx="5">
                  <c:v>77.2</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5103360"/>
        <c:axId val="85104896"/>
      </c:barChart>
      <c:catAx>
        <c:axId val="85103360"/>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5104896"/>
        <c:crosses val="autoZero"/>
        <c:auto val="1"/>
        <c:lblAlgn val="ctr"/>
        <c:lblOffset val="100"/>
      </c:catAx>
      <c:valAx>
        <c:axId val="85104896"/>
        <c:scaling>
          <c:orientation val="minMax"/>
        </c:scaling>
        <c:delete val="1"/>
        <c:axPos val="l"/>
        <c:numFmt formatCode="General" sourceLinked="1"/>
        <c:tickLblPos val="nextTo"/>
        <c:crossAx val="85103360"/>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903"/>
          <c:h val="0.74282467620703319"/>
        </c:manualLayout>
      </c:layout>
      <c:barChart>
        <c:barDir val="col"/>
        <c:grouping val="stacked"/>
        <c:ser>
          <c:idx val="0"/>
          <c:order val="0"/>
          <c:tx>
            <c:strRef>
              <c:f>Sheet1!$B$1</c:f>
              <c:strCache>
                <c:ptCount val="1"/>
                <c:pt idx="0">
                  <c:v>Series 1</c:v>
                </c:pt>
              </c:strCache>
            </c:strRef>
          </c:tx>
          <c:spPr>
            <a:solidFill>
              <a:srgbClr val="00B0F0"/>
            </a:solidFill>
          </c:spPr>
          <c:dPt>
            <c:idx val="0"/>
          </c:dPt>
          <c:dPt>
            <c:idx val="1"/>
            <c:spPr>
              <a:solidFill>
                <a:srgbClr val="FA6ED2"/>
              </a:solidFill>
            </c:spPr>
          </c:dPt>
          <c:dPt>
            <c:idx val="2"/>
            <c:spPr>
              <a:solidFill>
                <a:srgbClr val="E6AF00"/>
              </a:solidFill>
            </c:spPr>
          </c:dPt>
          <c:dPt>
            <c:idx val="3"/>
            <c:spPr>
              <a:solidFill>
                <a:srgbClr val="00B050"/>
              </a:solidFill>
            </c:spPr>
          </c:dPt>
          <c:dPt>
            <c:idx val="4"/>
            <c:spPr>
              <a:solidFill>
                <a:srgbClr val="0E6EE2"/>
              </a:solidFill>
            </c:spPr>
          </c:dPt>
          <c:dPt>
            <c:idx val="5"/>
            <c:spPr>
              <a:solidFill>
                <a:srgbClr val="FF0000"/>
              </a:solidFill>
            </c:spPr>
          </c:dPt>
          <c:dLbls>
            <c:dLbl>
              <c:idx val="0"/>
              <c:layout>
                <c:manualLayout>
                  <c:x val="-6.1620166421928486E-3"/>
                  <c:y val="-0.30786891643709863"/>
                </c:manualLayout>
              </c:layout>
              <c:dLblPos val="ctr"/>
              <c:showVal val="1"/>
            </c:dLbl>
            <c:dLbl>
              <c:idx val="1"/>
              <c:layout>
                <c:manualLayout>
                  <c:x val="-6.1620166421928486E-3"/>
                  <c:y val="-0.30793778696051438"/>
                </c:manualLayout>
              </c:layout>
              <c:dLblPos val="ctr"/>
              <c:showVal val="1"/>
            </c:dLbl>
            <c:dLbl>
              <c:idx val="2"/>
              <c:layout>
                <c:manualLayout>
                  <c:x val="-3.06461086637299E-3"/>
                  <c:y val="-0.27972727272727282"/>
                </c:manualLayout>
              </c:layout>
              <c:dLblPos val="ctr"/>
              <c:showVal val="1"/>
            </c:dLbl>
            <c:dLbl>
              <c:idx val="3"/>
              <c:layout>
                <c:manualLayout>
                  <c:x val="-3.0866627782638279E-3"/>
                  <c:y val="-0.35075408261181101"/>
                </c:manualLayout>
              </c:layout>
              <c:dLblPos val="ctr"/>
              <c:showVal val="1"/>
            </c:dLbl>
            <c:dLbl>
              <c:idx val="4"/>
              <c:layout>
                <c:manualLayout>
                  <c:x val="-4.6513705335291316E-3"/>
                  <c:y val="-0.36774035812672179"/>
                </c:manualLayout>
              </c:layout>
              <c:dLblPos val="ctr"/>
              <c:showVal val="1"/>
            </c:dLbl>
            <c:dLbl>
              <c:idx val="5"/>
              <c:layout>
                <c:manualLayout>
                  <c:x val="-1.5540871267743566E-3"/>
                  <c:y val="-0.37021808999081823"/>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28.7</c:v>
                </c:pt>
                <c:pt idx="1">
                  <c:v>63.4</c:v>
                </c:pt>
                <c:pt idx="2">
                  <c:v>53.8</c:v>
                </c:pt>
                <c:pt idx="3">
                  <c:v>75.5</c:v>
                </c:pt>
                <c:pt idx="4">
                  <c:v>86.7</c:v>
                </c:pt>
                <c:pt idx="5">
                  <c:v>50.1</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5375616"/>
        <c:axId val="85377408"/>
      </c:barChart>
      <c:catAx>
        <c:axId val="85375616"/>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5377408"/>
        <c:crosses val="autoZero"/>
        <c:auto val="1"/>
        <c:lblAlgn val="ctr"/>
        <c:lblOffset val="100"/>
      </c:catAx>
      <c:valAx>
        <c:axId val="85377408"/>
        <c:scaling>
          <c:orientation val="minMax"/>
        </c:scaling>
        <c:delete val="1"/>
        <c:axPos val="l"/>
        <c:numFmt formatCode="General" sourceLinked="1"/>
        <c:tickLblPos val="nextTo"/>
        <c:crossAx val="85375616"/>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903"/>
          <c:h val="0.74282467620703319"/>
        </c:manualLayout>
      </c:layout>
      <c:barChart>
        <c:barDir val="col"/>
        <c:grouping val="stacked"/>
        <c:ser>
          <c:idx val="0"/>
          <c:order val="0"/>
          <c:tx>
            <c:strRef>
              <c:f>Sheet1!$B$1</c:f>
              <c:strCache>
                <c:ptCount val="1"/>
                <c:pt idx="0">
                  <c:v>Series 1</c:v>
                </c:pt>
              </c:strCache>
            </c:strRef>
          </c:tx>
          <c:spPr>
            <a:solidFill>
              <a:srgbClr val="7030A0"/>
            </a:solidFill>
          </c:spPr>
          <c:dPt>
            <c:idx val="0"/>
            <c:spPr>
              <a:solidFill>
                <a:srgbClr val="00B0F0"/>
              </a:solidFill>
            </c:spPr>
          </c:dPt>
          <c:dPt>
            <c:idx val="1"/>
            <c:spPr>
              <a:solidFill>
                <a:srgbClr val="FA6ED2"/>
              </a:solidFill>
            </c:spPr>
          </c:dPt>
          <c:dPt>
            <c:idx val="2"/>
            <c:spPr>
              <a:solidFill>
                <a:srgbClr val="FFC000"/>
              </a:solidFill>
            </c:spPr>
          </c:dPt>
          <c:dPt>
            <c:idx val="3"/>
            <c:spPr>
              <a:solidFill>
                <a:srgbClr val="009E47"/>
              </a:solidFill>
            </c:spPr>
          </c:dPt>
          <c:dPt>
            <c:idx val="4"/>
            <c:spPr>
              <a:solidFill>
                <a:srgbClr val="0E6EE2"/>
              </a:solidFill>
            </c:spPr>
          </c:dPt>
          <c:dPt>
            <c:idx val="5"/>
            <c:spPr>
              <a:solidFill>
                <a:srgbClr val="FF0000"/>
              </a:solidFill>
            </c:spPr>
          </c:dPt>
          <c:dLbls>
            <c:dLbl>
              <c:idx val="0"/>
              <c:layout>
                <c:manualLayout>
                  <c:x val="5.4331864904552226E-5"/>
                  <c:y val="-0.28162947658402232"/>
                </c:manualLayout>
              </c:layout>
              <c:dLblPos val="ctr"/>
              <c:showVal val="1"/>
            </c:dLbl>
            <c:dLbl>
              <c:idx val="1"/>
              <c:layout>
                <c:manualLayout>
                  <c:x val="-1.0824278022515921E-2"/>
                  <c:y val="-0.30502226813590516"/>
                </c:manualLayout>
              </c:layout>
              <c:dLblPos val="ctr"/>
              <c:showVal val="1"/>
            </c:dLbl>
            <c:dLbl>
              <c:idx val="2"/>
              <c:layout>
                <c:manualLayout>
                  <c:x val="-7.7268722466960404E-3"/>
                  <c:y val="-0.33803764921946794"/>
                </c:manualLayout>
              </c:layout>
              <c:dLblPos val="ctr"/>
              <c:showVal val="1"/>
            </c:dLbl>
            <c:dLbl>
              <c:idx val="3"/>
              <c:layout>
                <c:manualLayout>
                  <c:x val="-4.6407244248653995E-3"/>
                  <c:y val="-0.32451446280991808"/>
                </c:manualLayout>
              </c:layout>
              <c:dLblPos val="ctr"/>
              <c:showVal val="1"/>
            </c:dLbl>
            <c:dLbl>
              <c:idx val="4"/>
              <c:layout>
                <c:manualLayout>
                  <c:x val="4.6731522271169848E-3"/>
                  <c:y val="-0.37065587695133151"/>
                </c:manualLayout>
              </c:layout>
              <c:dLblPos val="ctr"/>
              <c:showVal val="1"/>
            </c:dLbl>
            <c:dLbl>
              <c:idx val="5"/>
              <c:layout>
                <c:manualLayout>
                  <c:x val="0"/>
                  <c:y val="-0.3585560146923783"/>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86.3</c:v>
                </c:pt>
                <c:pt idx="1">
                  <c:v>101.9</c:v>
                </c:pt>
                <c:pt idx="2">
                  <c:v>113.6</c:v>
                </c:pt>
                <c:pt idx="3">
                  <c:v>101.5</c:v>
                </c:pt>
                <c:pt idx="4">
                  <c:v>120.1</c:v>
                </c:pt>
                <c:pt idx="5">
                  <c:v>118.8</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5448192"/>
        <c:axId val="85449728"/>
      </c:barChart>
      <c:catAx>
        <c:axId val="85448192"/>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5449728"/>
        <c:crosses val="autoZero"/>
        <c:auto val="1"/>
        <c:lblAlgn val="ctr"/>
        <c:lblOffset val="100"/>
      </c:catAx>
      <c:valAx>
        <c:axId val="85449728"/>
        <c:scaling>
          <c:orientation val="minMax"/>
        </c:scaling>
        <c:delete val="1"/>
        <c:axPos val="l"/>
        <c:numFmt formatCode="General" sourceLinked="1"/>
        <c:tickLblPos val="nextTo"/>
        <c:crossAx val="85448192"/>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914"/>
          <c:h val="0.74282467620703341"/>
        </c:manualLayout>
      </c:layout>
      <c:barChart>
        <c:barDir val="col"/>
        <c:grouping val="stacked"/>
        <c:ser>
          <c:idx val="0"/>
          <c:order val="0"/>
          <c:tx>
            <c:strRef>
              <c:f>Sheet1!$B$1</c:f>
              <c:strCache>
                <c:ptCount val="1"/>
                <c:pt idx="0">
                  <c:v>Series 1</c:v>
                </c:pt>
              </c:strCache>
            </c:strRef>
          </c:tx>
          <c:spPr>
            <a:solidFill>
              <a:srgbClr val="00B0F0"/>
            </a:solidFill>
          </c:spPr>
          <c:dPt>
            <c:idx val="0"/>
          </c:dPt>
          <c:dPt>
            <c:idx val="1"/>
            <c:spPr>
              <a:solidFill>
                <a:srgbClr val="FA6ED2"/>
              </a:solidFill>
            </c:spPr>
          </c:dPt>
          <c:dPt>
            <c:idx val="2"/>
            <c:spPr>
              <a:solidFill>
                <a:srgbClr val="E6AF00"/>
              </a:solidFill>
            </c:spPr>
          </c:dPt>
          <c:dPt>
            <c:idx val="3"/>
            <c:spPr>
              <a:solidFill>
                <a:srgbClr val="00B050"/>
              </a:solidFill>
            </c:spPr>
          </c:dPt>
          <c:dPt>
            <c:idx val="4"/>
            <c:spPr>
              <a:solidFill>
                <a:srgbClr val="0E6EE2"/>
              </a:solidFill>
            </c:spPr>
          </c:dPt>
          <c:dPt>
            <c:idx val="5"/>
            <c:spPr>
              <a:solidFill>
                <a:srgbClr val="FF0000"/>
              </a:solidFill>
            </c:spPr>
          </c:dPt>
          <c:dLbls>
            <c:dLbl>
              <c:idx val="0"/>
              <c:layout>
                <c:manualLayout>
                  <c:x val="5.4331864904552274E-5"/>
                  <c:y val="-0.28162947658402232"/>
                </c:manualLayout>
              </c:layout>
              <c:dLblPos val="ctr"/>
              <c:showVal val="1"/>
            </c:dLbl>
            <c:dLbl>
              <c:idx val="1"/>
              <c:layout>
                <c:manualLayout>
                  <c:x val="-3.0538423886441509E-3"/>
                  <c:y val="-0.31959986225895393"/>
                </c:manualLayout>
              </c:layout>
              <c:dLblPos val="ctr"/>
              <c:showVal val="1"/>
            </c:dLbl>
            <c:dLbl>
              <c:idx val="2"/>
              <c:layout>
                <c:manualLayout>
                  <c:x val="-7.7268722466960404E-3"/>
                  <c:y val="-0.35553076216712581"/>
                </c:manualLayout>
              </c:layout>
              <c:dLblPos val="ctr"/>
              <c:showVal val="1"/>
            </c:dLbl>
            <c:dLbl>
              <c:idx val="3"/>
              <c:layout>
                <c:manualLayout>
                  <c:x val="-3.0866627782638279E-3"/>
                  <c:y val="-0.35075408261181101"/>
                </c:manualLayout>
              </c:layout>
              <c:dLblPos val="ctr"/>
              <c:showVal val="1"/>
            </c:dLbl>
            <c:dLbl>
              <c:idx val="4"/>
              <c:layout>
                <c:manualLayout>
                  <c:x val="4.6731522271169848E-3"/>
                  <c:y val="-0.35607828282828335"/>
                </c:manualLayout>
              </c:layout>
              <c:dLblPos val="ctr"/>
              <c:showVal val="1"/>
            </c:dLbl>
            <c:dLbl>
              <c:idx val="5"/>
              <c:layout>
                <c:manualLayout>
                  <c:x val="0"/>
                  <c:y val="-0.37604912764003678"/>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86.3</c:v>
                </c:pt>
                <c:pt idx="1">
                  <c:v>101.9</c:v>
                </c:pt>
                <c:pt idx="2">
                  <c:v>113.6</c:v>
                </c:pt>
                <c:pt idx="3">
                  <c:v>101.5</c:v>
                </c:pt>
                <c:pt idx="4">
                  <c:v>120.1</c:v>
                </c:pt>
                <c:pt idx="5">
                  <c:v>118.8</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4672512"/>
        <c:axId val="84674048"/>
      </c:barChart>
      <c:catAx>
        <c:axId val="84672512"/>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4674048"/>
        <c:crosses val="autoZero"/>
        <c:auto val="1"/>
        <c:lblAlgn val="ctr"/>
        <c:lblOffset val="100"/>
      </c:catAx>
      <c:valAx>
        <c:axId val="84674048"/>
        <c:scaling>
          <c:orientation val="minMax"/>
        </c:scaling>
        <c:delete val="1"/>
        <c:axPos val="l"/>
        <c:numFmt formatCode="General" sourceLinked="1"/>
        <c:tickLblPos val="nextTo"/>
        <c:crossAx val="84672512"/>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70386686261E-2"/>
          <c:y val="0"/>
          <c:w val="0.95987654320987936"/>
          <c:h val="0.74282467620703374"/>
        </c:manualLayout>
      </c:layout>
      <c:barChart>
        <c:barDir val="col"/>
        <c:grouping val="stacked"/>
        <c:ser>
          <c:idx val="0"/>
          <c:order val="0"/>
          <c:tx>
            <c:strRef>
              <c:f>Sheet1!$B$1</c:f>
              <c:strCache>
                <c:ptCount val="1"/>
                <c:pt idx="0">
                  <c:v>Series 1</c:v>
                </c:pt>
              </c:strCache>
            </c:strRef>
          </c:tx>
          <c:spPr>
            <a:solidFill>
              <a:srgbClr val="00B0F0"/>
            </a:solidFill>
          </c:spPr>
          <c:dPt>
            <c:idx val="0"/>
          </c:dPt>
          <c:dPt>
            <c:idx val="1"/>
            <c:spPr>
              <a:solidFill>
                <a:srgbClr val="FA6ED2"/>
              </a:solidFill>
            </c:spPr>
          </c:dPt>
          <c:dPt>
            <c:idx val="2"/>
            <c:spPr>
              <a:solidFill>
                <a:srgbClr val="FFC000"/>
              </a:solidFill>
            </c:spPr>
          </c:dPt>
          <c:dPt>
            <c:idx val="3"/>
            <c:spPr>
              <a:solidFill>
                <a:srgbClr val="00B050"/>
              </a:solidFill>
            </c:spPr>
          </c:dPt>
          <c:dPt>
            <c:idx val="4"/>
            <c:spPr>
              <a:solidFill>
                <a:srgbClr val="0E6EE2"/>
              </a:solidFill>
            </c:spPr>
          </c:dPt>
          <c:dPt>
            <c:idx val="5"/>
            <c:spPr>
              <a:solidFill>
                <a:srgbClr val="FF0000"/>
              </a:solidFill>
            </c:spPr>
          </c:dPt>
          <c:dLbls>
            <c:dLbl>
              <c:idx val="0"/>
              <c:layout>
                <c:manualLayout>
                  <c:x val="-1.4998776309348997E-3"/>
                  <c:y val="-0.33696290970707959"/>
                </c:manualLayout>
              </c:layout>
              <c:dLblPos val="ctr"/>
              <c:showVal val="1"/>
            </c:dLbl>
            <c:dLbl>
              <c:idx val="1"/>
              <c:layout>
                <c:manualLayout>
                  <c:x val="-7.7161037689672104E-3"/>
                  <c:y val="-0.10095033706869906"/>
                </c:manualLayout>
              </c:layout>
              <c:dLblPos val="ctr"/>
              <c:showVal val="1"/>
            </c:dLbl>
            <c:dLbl>
              <c:idx val="2"/>
              <c:layout>
                <c:manualLayout>
                  <c:x val="-4.6186979931473419E-3"/>
                  <c:y val="-0.180581942333566"/>
                </c:manualLayout>
              </c:layout>
              <c:dLblPos val="ctr"/>
              <c:showVal val="1"/>
            </c:dLbl>
            <c:dLbl>
              <c:idx val="3"/>
              <c:layout>
                <c:manualLayout>
                  <c:x val="-3.0866372980909952E-3"/>
                  <c:y val="-9.1272956841138619E-2"/>
                </c:manualLayout>
              </c:layout>
              <c:dLblPos val="ctr"/>
              <c:showVal val="1"/>
            </c:dLbl>
            <c:dLbl>
              <c:idx val="4"/>
              <c:layout>
                <c:manualLayout>
                  <c:x val="1.0890846793930526E-5"/>
                  <c:y val="-0.14324517906336123"/>
                </c:manualLayout>
              </c:layout>
              <c:dLblPos val="ctr"/>
              <c:showVal val="1"/>
            </c:dLbl>
            <c:dLbl>
              <c:idx val="5"/>
              <c:layout>
                <c:manualLayout>
                  <c:x val="4.6622613803230682E-3"/>
                  <c:y val="-0.16912869743491832"/>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-60.5</c:v>
                </c:pt>
                <c:pt idx="1">
                  <c:v>-9.2000000000000011</c:v>
                </c:pt>
                <c:pt idx="2">
                  <c:v>-30.4</c:v>
                </c:pt>
                <c:pt idx="3">
                  <c:v>1.6</c:v>
                </c:pt>
                <c:pt idx="4">
                  <c:v>-6.6</c:v>
                </c:pt>
                <c:pt idx="5">
                  <c:v>-22.8</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7246720"/>
        <c:axId val="87248256"/>
      </c:barChart>
      <c:catAx>
        <c:axId val="87246720"/>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7248256"/>
        <c:crosses val="autoZero"/>
        <c:auto val="1"/>
        <c:lblAlgn val="ctr"/>
        <c:lblOffset val="100"/>
      </c:catAx>
      <c:valAx>
        <c:axId val="87248256"/>
        <c:scaling>
          <c:orientation val="minMax"/>
        </c:scaling>
        <c:delete val="1"/>
        <c:axPos val="l"/>
        <c:numFmt formatCode="General" sourceLinked="1"/>
        <c:tickLblPos val="nextTo"/>
        <c:crossAx val="87246720"/>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0.10958539944903582"/>
          <c:w val="0.95987654320987925"/>
          <c:h val="0.66410560146923892"/>
        </c:manualLayout>
      </c:layout>
      <c:barChart>
        <c:barDir val="col"/>
        <c:grouping val="stacked"/>
        <c:ser>
          <c:idx val="0"/>
          <c:order val="0"/>
          <c:tx>
            <c:strRef>
              <c:f>Sheet1!$B$1</c:f>
              <c:strCache>
                <c:ptCount val="1"/>
                <c:pt idx="0">
                  <c:v>Series 1</c:v>
                </c:pt>
              </c:strCache>
            </c:strRef>
          </c:tx>
          <c:spPr>
            <a:solidFill>
              <a:srgbClr val="00B0F0"/>
            </a:solidFill>
          </c:spPr>
          <c:dPt>
            <c:idx val="0"/>
          </c:dPt>
          <c:dPt>
            <c:idx val="1"/>
            <c:spPr>
              <a:solidFill>
                <a:srgbClr val="FA6ED2"/>
              </a:solidFill>
            </c:spPr>
          </c:dPt>
          <c:dPt>
            <c:idx val="2"/>
            <c:spPr>
              <a:solidFill>
                <a:srgbClr val="FFC000"/>
              </a:solidFill>
            </c:spPr>
          </c:dPt>
          <c:dPt>
            <c:idx val="3"/>
            <c:spPr>
              <a:solidFill>
                <a:srgbClr val="00B050"/>
              </a:solidFill>
            </c:spPr>
          </c:dPt>
          <c:dPt>
            <c:idx val="4"/>
            <c:spPr>
              <a:solidFill>
                <a:srgbClr val="0E6EE2"/>
              </a:solidFill>
            </c:spPr>
          </c:dPt>
          <c:dPt>
            <c:idx val="5"/>
            <c:spPr>
              <a:solidFill>
                <a:srgbClr val="FF0000"/>
              </a:solidFill>
            </c:spPr>
          </c:dPt>
          <c:dLbls>
            <c:dLbl>
              <c:idx val="0"/>
              <c:layout>
                <c:manualLayout>
                  <c:x val="-7.7162261380323205E-3"/>
                  <c:y val="-0.18250160697887968"/>
                </c:manualLayout>
              </c:layout>
              <c:dLblPos val="ctr"/>
              <c:showVal val="1"/>
            </c:dLbl>
            <c:dLbl>
              <c:idx val="1"/>
              <c:layout>
                <c:manualLayout>
                  <c:x val="-4.6079295154185023E-3"/>
                  <c:y val="-0.24088039485766796"/>
                </c:manualLayout>
              </c:layout>
              <c:dLblPos val="ctr"/>
              <c:showVal val="1"/>
            </c:dLbl>
            <c:dLbl>
              <c:idx val="2"/>
              <c:layout>
                <c:manualLayout>
                  <c:x val="-4.6186979931473419E-3"/>
                  <c:y val="-0.10479568411386604"/>
                </c:manualLayout>
              </c:layout>
              <c:dLblPos val="ctr"/>
              <c:showVal val="1"/>
            </c:dLbl>
            <c:dLbl>
              <c:idx val="3"/>
              <c:layout>
                <c:manualLayout>
                  <c:x val="-3.0866372980909939E-3"/>
                  <c:y val="-9.1272956841138619E-2"/>
                </c:manualLayout>
              </c:layout>
              <c:dLblPos val="ctr"/>
              <c:showVal val="1"/>
            </c:dLbl>
            <c:dLbl>
              <c:idx val="4"/>
              <c:layout>
                <c:manualLayout>
                  <c:x val="3.1190651003426342E-3"/>
                  <c:y val="-9.3681359044995527E-2"/>
                </c:manualLayout>
              </c:layout>
              <c:dLblPos val="ctr"/>
              <c:showVal val="1"/>
            </c:dLbl>
            <c:dLbl>
              <c:idx val="5"/>
              <c:layout>
                <c:manualLayout>
                  <c:x val="-1.5540871267743566E-3"/>
                  <c:y val="-0.12315794306703402"/>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-33.4</c:v>
                </c:pt>
                <c:pt idx="1">
                  <c:v>-48.7</c:v>
                </c:pt>
                <c:pt idx="2">
                  <c:v>-14.7</c:v>
                </c:pt>
                <c:pt idx="3">
                  <c:v>3</c:v>
                </c:pt>
                <c:pt idx="4">
                  <c:v>13.4</c:v>
                </c:pt>
                <c:pt idx="5">
                  <c:v>18.100000000000001</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87380352"/>
        <c:axId val="87381888"/>
      </c:barChart>
      <c:catAx>
        <c:axId val="87380352"/>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87381888"/>
        <c:crosses val="autoZero"/>
        <c:auto val="1"/>
        <c:lblAlgn val="ctr"/>
        <c:lblOffset val="100"/>
      </c:catAx>
      <c:valAx>
        <c:axId val="87381888"/>
        <c:scaling>
          <c:orientation val="minMax"/>
        </c:scaling>
        <c:delete val="1"/>
        <c:axPos val="l"/>
        <c:numFmt formatCode="General" sourceLinked="1"/>
        <c:tickLblPos val="nextTo"/>
        <c:crossAx val="87380352"/>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0.10958539944903582"/>
          <c:w val="0.95987654320987936"/>
          <c:h val="0.66410560146923903"/>
        </c:manualLayout>
      </c:layout>
      <c:barChart>
        <c:barDir val="col"/>
        <c:grouping val="stacked"/>
        <c:ser>
          <c:idx val="0"/>
          <c:order val="0"/>
          <c:tx>
            <c:strRef>
              <c:f>Sheet1!$B$1</c:f>
              <c:strCache>
                <c:ptCount val="1"/>
                <c:pt idx="0">
                  <c:v>Series 1</c:v>
                </c:pt>
              </c:strCache>
            </c:strRef>
          </c:tx>
          <c:spPr>
            <a:solidFill>
              <a:srgbClr val="7030A0"/>
            </a:solidFill>
          </c:spPr>
          <c:dPt>
            <c:idx val="0"/>
            <c:spPr>
              <a:solidFill>
                <a:srgbClr val="00B0F0"/>
              </a:solidFill>
            </c:spPr>
          </c:dPt>
          <c:dPt>
            <c:idx val="1"/>
            <c:spPr>
              <a:solidFill>
                <a:srgbClr val="FA6ED2"/>
              </a:solidFill>
            </c:spPr>
          </c:dPt>
          <c:dPt>
            <c:idx val="2"/>
            <c:spPr>
              <a:solidFill>
                <a:srgbClr val="FFC000"/>
              </a:solidFill>
            </c:spPr>
          </c:dPt>
          <c:dPt>
            <c:idx val="3"/>
            <c:spPr>
              <a:solidFill>
                <a:srgbClr val="009E47"/>
              </a:solidFill>
            </c:spPr>
          </c:dPt>
          <c:dPt>
            <c:idx val="4"/>
            <c:spPr>
              <a:solidFill>
                <a:srgbClr val="0E6EE2"/>
              </a:solidFill>
            </c:spPr>
          </c:dPt>
          <c:dPt>
            <c:idx val="5"/>
            <c:spPr>
              <a:solidFill>
                <a:srgbClr val="FF0000"/>
              </a:solidFill>
            </c:spPr>
          </c:dPt>
          <c:dLbls>
            <c:dLbl>
              <c:idx val="0"/>
              <c:layout>
                <c:manualLayout>
                  <c:x val="1.6082966226138046E-3"/>
                  <c:y val="-0.15620319485827594"/>
                </c:manualLayout>
              </c:layout>
              <c:dLblPos val="ctr"/>
              <c:showVal val="1"/>
            </c:dLbl>
            <c:dLbl>
              <c:idx val="1"/>
              <c:layout>
                <c:manualLayout>
                  <c:x val="3.1625061184532583E-3"/>
                  <c:y val="-0.1041289059029898"/>
                </c:manualLayout>
              </c:layout>
              <c:dLblPos val="ctr"/>
              <c:showVal val="1"/>
            </c:dLbl>
            <c:dLbl>
              <c:idx val="2"/>
              <c:layout>
                <c:manualLayout>
                  <c:x val="-3.06461086637299E-3"/>
                  <c:y val="-0.15213274587886971"/>
                </c:manualLayout>
              </c:layout>
              <c:dLblPos val="ctr"/>
              <c:showVal val="1"/>
            </c:dLbl>
            <c:dLbl>
              <c:idx val="3"/>
              <c:layout>
                <c:manualLayout>
                  <c:x val="-6.1948115516397371E-3"/>
                  <c:y val="-9.1272938337367424E-2"/>
                </c:manualLayout>
              </c:layout>
              <c:dLblPos val="ctr"/>
              <c:showVal val="1"/>
            </c:dLbl>
            <c:dLbl>
              <c:idx val="4"/>
              <c:layout>
                <c:manualLayout>
                  <c:x val="-6.2054576603034805E-3"/>
                  <c:y val="-0.1015707166222459"/>
                </c:manualLayout>
              </c:layout>
              <c:dLblPos val="ctr"/>
              <c:showVal val="1"/>
            </c:dLbl>
            <c:dLbl>
              <c:idx val="5"/>
              <c:layout>
                <c:manualLayout>
                  <c:x val="-7.7704356338717633E-3"/>
                  <c:y val="-0.33617473049867341"/>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36.4</c:v>
                </c:pt>
                <c:pt idx="1">
                  <c:v>17.8</c:v>
                </c:pt>
                <c:pt idx="2">
                  <c:v>29.5</c:v>
                </c:pt>
                <c:pt idx="3">
                  <c:v>21.5</c:v>
                </c:pt>
                <c:pt idx="4">
                  <c:v>13.3</c:v>
                </c:pt>
                <c:pt idx="5">
                  <c:v>104.5</c:v>
                </c:pt>
              </c:numCache>
            </c:numRef>
          </c:val>
        </c:ser>
        <c:ser>
          <c:idx val="1"/>
          <c:order val="1"/>
          <c:tx>
            <c:strRef>
              <c:f>Sheet1!$C$1</c:f>
              <c:strCache>
                <c:ptCount val="1"/>
                <c:pt idx="0">
                  <c:v>Series 2</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93030272"/>
        <c:axId val="93031808"/>
      </c:barChart>
      <c:catAx>
        <c:axId val="93030272"/>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93031808"/>
        <c:crosses val="autoZero"/>
        <c:auto val="1"/>
        <c:lblAlgn val="ctr"/>
        <c:lblOffset val="100"/>
      </c:catAx>
      <c:valAx>
        <c:axId val="93031808"/>
        <c:scaling>
          <c:orientation val="minMax"/>
        </c:scaling>
        <c:delete val="1"/>
        <c:axPos val="l"/>
        <c:numFmt formatCode="General" sourceLinked="1"/>
        <c:tickLblPos val="nextTo"/>
        <c:crossAx val="93030272"/>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70386686316E-2"/>
          <c:y val="0.10958531213512618"/>
          <c:w val="0.95987654320987958"/>
          <c:h val="0.66410560146923914"/>
        </c:manualLayout>
      </c:layout>
      <c:barChart>
        <c:barDir val="col"/>
        <c:grouping val="stacked"/>
        <c:ser>
          <c:idx val="0"/>
          <c:order val="0"/>
          <c:tx>
            <c:strRef>
              <c:f>Sheet1!$B$1</c:f>
              <c:strCache>
                <c:ptCount val="1"/>
                <c:pt idx="0">
                  <c:v>Series 1</c:v>
                </c:pt>
              </c:strCache>
            </c:strRef>
          </c:tx>
          <c:spPr>
            <a:solidFill>
              <a:srgbClr val="7030A0"/>
            </a:solidFill>
          </c:spPr>
          <c:dPt>
            <c:idx val="0"/>
            <c:spPr>
              <a:solidFill>
                <a:srgbClr val="00B0F0"/>
              </a:solidFill>
            </c:spPr>
          </c:dPt>
          <c:dPt>
            <c:idx val="1"/>
            <c:spPr>
              <a:solidFill>
                <a:srgbClr val="FA6ED2"/>
              </a:solidFill>
            </c:spPr>
          </c:dPt>
          <c:dPt>
            <c:idx val="2"/>
            <c:spPr>
              <a:solidFill>
                <a:srgbClr val="FFC000"/>
              </a:solidFill>
            </c:spPr>
          </c:dPt>
          <c:dPt>
            <c:idx val="3"/>
            <c:spPr>
              <a:solidFill>
                <a:srgbClr val="009E47"/>
              </a:solidFill>
            </c:spPr>
          </c:dPt>
          <c:dPt>
            <c:idx val="4"/>
            <c:spPr>
              <a:solidFill>
                <a:srgbClr val="0E6EE2"/>
              </a:solidFill>
            </c:spPr>
          </c:dPt>
          <c:dPt>
            <c:idx val="5"/>
            <c:spPr>
              <a:solidFill>
                <a:srgbClr val="FF0000"/>
              </a:solidFill>
            </c:spPr>
          </c:dPt>
          <c:dLbls>
            <c:dLbl>
              <c:idx val="0"/>
              <c:layout>
                <c:manualLayout>
                  <c:x val="1.6082966226138049E-3"/>
                  <c:y val="-0.29451369782031261"/>
                </c:manualLayout>
              </c:layout>
              <c:dLblPos val="ctr"/>
              <c:showVal val="1"/>
            </c:dLbl>
            <c:dLbl>
              <c:idx val="1"/>
              <c:layout>
                <c:manualLayout>
                  <c:x val="3.1625061184532579E-3"/>
                  <c:y val="-0.14857292551706333"/>
                </c:manualLayout>
              </c:layout>
              <c:dLblPos val="ctr"/>
              <c:showVal val="1"/>
            </c:dLbl>
            <c:dLbl>
              <c:idx val="2"/>
              <c:layout>
                <c:manualLayout>
                  <c:x val="6.2599118942731416E-3"/>
                  <c:y val="-0.20927517799529921"/>
                </c:manualLayout>
              </c:layout>
              <c:dLblPos val="ctr"/>
              <c:showVal val="1"/>
            </c:dLbl>
            <c:dLbl>
              <c:idx val="3"/>
              <c:layout>
                <c:manualLayout>
                  <c:x val="2.1536955457660383E-5"/>
                  <c:y val="-0.16428835500922778"/>
                </c:manualLayout>
              </c:layout>
              <c:dLblPos val="ctr"/>
              <c:showVal val="1"/>
            </c:dLbl>
            <c:dLbl>
              <c:idx val="4"/>
              <c:layout>
                <c:manualLayout>
                  <c:x val="-6.2054576603034813E-3"/>
                  <c:y val="-0.12523924785010873"/>
                </c:manualLayout>
              </c:layout>
              <c:dLblPos val="ctr"/>
              <c:showVal val="1"/>
            </c:dLbl>
            <c:dLbl>
              <c:idx val="5"/>
              <c:layout>
                <c:manualLayout>
                  <c:x val="-1.554087126774356E-3"/>
                  <c:y val="-0.33668139222657462"/>
                </c:manualLayout>
              </c:layout>
              <c:dLblPos val="ctr"/>
              <c:showVal val="1"/>
            </c:dLbl>
            <c:txPr>
              <a:bodyPr/>
              <a:lstStyle/>
              <a:p>
                <a:pPr>
                  <a:defRPr lang="en-GB" sz="2000" b="1">
                    <a:latin typeface="Verdana" pitchFamily="34" charset="0"/>
                  </a:defRPr>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Sheet1!$B$2:$B$8</c:f>
              <c:numCache>
                <c:formatCode>General</c:formatCode>
                <c:ptCount val="7"/>
                <c:pt idx="0">
                  <c:v>36.4</c:v>
                </c:pt>
                <c:pt idx="1">
                  <c:v>17.8</c:v>
                </c:pt>
                <c:pt idx="2">
                  <c:v>29.5</c:v>
                </c:pt>
                <c:pt idx="3">
                  <c:v>21.5</c:v>
                </c:pt>
                <c:pt idx="4">
                  <c:v>13.3</c:v>
                </c:pt>
                <c:pt idx="5">
                  <c:v>54.5</c:v>
                </c:pt>
              </c:numCache>
            </c:numRef>
          </c:val>
        </c:ser>
        <c:ser>
          <c:idx val="1"/>
          <c:order val="1"/>
          <c:tx>
            <c:strRef>
              <c:f>Sheet1!$C$1</c:f>
              <c:strCache>
                <c:ptCount val="1"/>
                <c:pt idx="0">
                  <c:v>Series 2</c:v>
                </c:pt>
              </c:strCache>
            </c:strRef>
          </c:tx>
          <c:spPr>
            <a:solidFill>
              <a:srgbClr val="00B0F0"/>
            </a:solidFill>
          </c:spPr>
          <c:dLbls>
            <c:delete val="1"/>
          </c:dLbls>
          <c:cat>
            <c:strRef>
              <c:f>Sheet1!$A$2:$A$8</c:f>
              <c:strCache>
                <c:ptCount val="6"/>
                <c:pt idx="0">
                  <c:v>Italy</c:v>
                </c:pt>
                <c:pt idx="1">
                  <c:v>USA</c:v>
                </c:pt>
                <c:pt idx="2">
                  <c:v>Germany</c:v>
                </c:pt>
                <c:pt idx="3">
                  <c:v>UK</c:v>
                </c:pt>
                <c:pt idx="4">
                  <c:v>Nethrlands</c:v>
                </c:pt>
                <c:pt idx="5">
                  <c:v>China/Taiw</c:v>
                </c:pt>
              </c:strCache>
            </c:strRef>
          </c:cat>
          <c:val>
            <c:numRef>
              <c:f>Sheet1!$C$2:$C$8</c:f>
              <c:numCache>
                <c:formatCode>General</c:formatCode>
                <c:ptCount val="7"/>
                <c:pt idx="0">
                  <c:v>4.5</c:v>
                </c:pt>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6"/>
                <c:pt idx="0">
                  <c:v>Italy</c:v>
                </c:pt>
                <c:pt idx="1">
                  <c:v>USA</c:v>
                </c:pt>
                <c:pt idx="2">
                  <c:v>Germany</c:v>
                </c:pt>
                <c:pt idx="3">
                  <c:v>UK</c:v>
                </c:pt>
                <c:pt idx="4">
                  <c:v>Nethrlands</c:v>
                </c:pt>
                <c:pt idx="5">
                  <c:v>China/Taiw</c:v>
                </c:pt>
              </c:strCache>
            </c:strRef>
          </c:cat>
          <c:val>
            <c:numRef>
              <c:f>Sheet1!$D$2:$D$8</c:f>
              <c:numCache>
                <c:formatCode>General</c:formatCode>
                <c:ptCount val="7"/>
              </c:numCache>
            </c:numRef>
          </c:val>
        </c:ser>
        <c:dLbls>
          <c:showVal val="1"/>
        </c:dLbls>
        <c:overlap val="100"/>
        <c:axId val="93094272"/>
        <c:axId val="93095808"/>
      </c:barChart>
      <c:catAx>
        <c:axId val="93094272"/>
        <c:scaling>
          <c:orientation val="minMax"/>
        </c:scaling>
        <c:axPos val="b"/>
        <c:numFmt formatCode="General" sourceLinked="1"/>
        <c:tickLblPos val="nextTo"/>
        <c:txPr>
          <a:bodyPr/>
          <a:lstStyle/>
          <a:p>
            <a:pPr>
              <a:defRPr lang="en-GB" sz="1300" b="1" spc="-100" baseline="0">
                <a:latin typeface="Verdana" pitchFamily="34" charset="0"/>
              </a:defRPr>
            </a:pPr>
            <a:endParaRPr lang="it-IT"/>
          </a:p>
        </c:txPr>
        <c:crossAx val="93095808"/>
        <c:crosses val="autoZero"/>
        <c:auto val="1"/>
        <c:lblAlgn val="ctr"/>
        <c:lblOffset val="100"/>
      </c:catAx>
      <c:valAx>
        <c:axId val="93095808"/>
        <c:scaling>
          <c:orientation val="minMax"/>
        </c:scaling>
        <c:delete val="1"/>
        <c:axPos val="l"/>
        <c:numFmt formatCode="General" sourceLinked="1"/>
        <c:tickLblPos val="nextTo"/>
        <c:crossAx val="93094272"/>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8D82FD9-96BD-4DF9-87E4-462D67DD5DC5}" type="datetimeFigureOut">
              <a:rPr lang="en-US"/>
              <a:pPr>
                <a:defRPr/>
              </a:pPr>
              <a:t>10/13/2008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0312106-B7EF-4F7E-B5EA-22DA1FDB227A}" type="slidenum">
              <a:rPr lang="en-GB"/>
              <a:pPr>
                <a:defRPr/>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CD1AAE0-7F09-43EA-A74C-A522882B00CC}" type="datetimeFigureOut">
              <a:rPr lang="en-US"/>
              <a:pPr>
                <a:defRPr/>
              </a:pPr>
              <a:t>10/13/2008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8493134-E627-4194-A872-E889F4E51FF2}"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83F7C45-6994-4F20-B038-FCFDBE46B957}" type="datetimeFigureOut">
              <a:rPr lang="en-US"/>
              <a:pPr>
                <a:defRPr/>
              </a:pPr>
              <a:t>10/13/2008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0DCB6F-0555-40A2-9B97-62526D3A83C9}"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6D1668D-F6E7-46F6-8B04-D1470E533696}" type="datetimeFigureOut">
              <a:rPr lang="en-US"/>
              <a:pPr>
                <a:defRPr/>
              </a:pPr>
              <a:t>10/13/2008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85F4959-9FBF-4F13-B1F6-EF2EA4839DE8}"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95E918-BF73-4782-AFAD-E9BEF08B7E8E}" type="datetimeFigureOut">
              <a:rPr lang="en-US"/>
              <a:pPr>
                <a:defRPr/>
              </a:pPr>
              <a:t>10/13/2008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9971535-3984-4FFC-835F-43A9027B31E9}"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7A40687-2C1A-46D4-8CEA-321A9FB7D54A}" type="datetimeFigureOut">
              <a:rPr lang="en-US"/>
              <a:pPr>
                <a:defRPr/>
              </a:pPr>
              <a:t>10/13/2008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E4710D3-9017-4CCA-9CBD-0C1BA6AAF5F8}"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F65C450-567C-43FE-80FB-EF73F5BD5F53}" type="datetimeFigureOut">
              <a:rPr lang="en-US"/>
              <a:pPr>
                <a:defRPr/>
              </a:pPr>
              <a:t>10/13/2008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39FDFAA-2B61-46D2-B82C-BB39FE9E0E5E}"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D6B4EA3-F678-4F1C-B3CD-17B5F02AD8FE}" type="datetimeFigureOut">
              <a:rPr lang="en-US"/>
              <a:pPr>
                <a:defRPr/>
              </a:pPr>
              <a:t>10/13/2008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71BB966-DD34-4EB7-B97A-774A248E7B13}"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423C96-FBAE-41AA-8287-CC684E6466BE}" type="datetimeFigureOut">
              <a:rPr lang="en-US"/>
              <a:pPr>
                <a:defRPr/>
              </a:pPr>
              <a:t>10/13/2008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90170AC-CF1A-469E-8B98-13D36F4FA031}"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CB8A4E-29BA-4A37-934A-DB5803FAD366}" type="datetimeFigureOut">
              <a:rPr lang="en-US"/>
              <a:pPr>
                <a:defRPr/>
              </a:pPr>
              <a:t>10/13/2008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E87EA1-1A8A-4078-8BD9-0F2BCE2A19E5}"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7B0410-EB5B-45EE-A8E4-AEC41E3FD7CA}" type="datetimeFigureOut">
              <a:rPr lang="en-US"/>
              <a:pPr>
                <a:defRPr/>
              </a:pPr>
              <a:t>10/13/2008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077B02E-B2BB-4E2C-83C4-0C176D5661BC}"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F99BEAB-432A-42D1-8C77-6AC11BBA2EEC}" type="datetimeFigureOut">
              <a:rPr lang="en-US"/>
              <a:pPr>
                <a:defRPr/>
              </a:pPr>
              <a:t>10/13/2008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DA6656C-67B9-40A5-A9A6-9978FB05E294}"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0"/>
            <a:ext cx="8229600" cy="85727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it-IT" sz="3200" b="1" dirty="0" smtClean="0">
                <a:solidFill>
                  <a:srgbClr val="C00000"/>
                </a:solidFill>
              </a:rPr>
              <a:t/>
            </a:r>
            <a:br>
              <a:rPr lang="it-IT" sz="3200" b="1" dirty="0" smtClean="0">
                <a:solidFill>
                  <a:srgbClr val="C00000"/>
                </a:solidFill>
              </a:rPr>
            </a:br>
            <a:r>
              <a:rPr lang="it-IT" sz="3200" b="1" dirty="0" smtClean="0"/>
              <a:t>Trust </a:t>
            </a:r>
            <a:r>
              <a:rPr lang="it-IT" sz="3200" b="1" dirty="0" err="1" smtClean="0"/>
              <a:t>Disposition</a:t>
            </a:r>
            <a:r>
              <a:rPr lang="it-IT" sz="3200" b="1" dirty="0" smtClean="0"/>
              <a:t> </a:t>
            </a:r>
            <a:r>
              <a:rPr lang="it-IT" sz="3200" b="1" dirty="0" err="1" smtClean="0"/>
              <a:t>Responses</a:t>
            </a:r>
            <a:r>
              <a:rPr lang="it-IT" sz="3200" b="1" dirty="0" smtClean="0"/>
              <a:t/>
            </a:r>
            <a:br>
              <a:rPr lang="it-IT" sz="3200" b="1" dirty="0" smtClean="0"/>
            </a:br>
            <a:endParaRPr lang="en-GB" sz="3200" b="1" dirty="0" smtClean="0">
              <a:solidFill>
                <a:srgbClr val="C00000"/>
              </a:solidFill>
            </a:endParaRPr>
          </a:p>
        </p:txBody>
      </p:sp>
      <p:sp>
        <p:nvSpPr>
          <p:cNvPr id="3075" name="Text Placeholder 4"/>
          <p:cNvSpPr>
            <a:spLocks noGrp="1"/>
          </p:cNvSpPr>
          <p:nvPr>
            <p:ph idx="1"/>
          </p:nvPr>
        </p:nvSpPr>
        <p:spPr>
          <a:xfrm>
            <a:off x="500034" y="1500173"/>
            <a:ext cx="8643966" cy="5357827"/>
          </a:xfrm>
        </p:spPr>
        <p:txBody>
          <a:bodyPr>
            <a:normAutofit/>
          </a:bodyPr>
          <a:lstStyle/>
          <a:p>
            <a:pPr marL="1874838" indent="185738" algn="ctr">
              <a:buFont typeface="Arial" charset="0"/>
              <a:buNone/>
            </a:pPr>
            <a:r>
              <a:rPr lang="it-IT" b="1" dirty="0" smtClean="0">
                <a:solidFill>
                  <a:srgbClr val="FF66FF"/>
                </a:solidFill>
              </a:rPr>
              <a:t>US American    	182      </a:t>
            </a:r>
          </a:p>
          <a:p>
            <a:pPr marL="1874838" indent="185738" algn="ctr">
              <a:lnSpc>
                <a:spcPct val="150000"/>
              </a:lnSpc>
              <a:buFont typeface="Arial" charset="0"/>
              <a:buNone/>
            </a:pPr>
            <a:r>
              <a:rPr lang="it-IT" b="1" dirty="0" err="1" smtClean="0">
                <a:solidFill>
                  <a:srgbClr val="FFC000"/>
                </a:solidFill>
              </a:rPr>
              <a:t>German</a:t>
            </a:r>
            <a:r>
              <a:rPr lang="it-IT" b="1" dirty="0" smtClean="0">
                <a:solidFill>
                  <a:srgbClr val="FFC000"/>
                </a:solidFill>
              </a:rPr>
              <a:t>	            	98  </a:t>
            </a:r>
          </a:p>
          <a:p>
            <a:pPr marL="1874838" indent="185738" algn="ctr">
              <a:buFont typeface="Arial" charset="0"/>
              <a:buNone/>
            </a:pPr>
            <a:r>
              <a:rPr lang="it-IT" b="1" dirty="0" err="1" smtClean="0">
                <a:solidFill>
                  <a:srgbClr val="00B0F0"/>
                </a:solidFill>
              </a:rPr>
              <a:t>Italian</a:t>
            </a:r>
            <a:r>
              <a:rPr lang="it-IT" b="1" dirty="0" smtClean="0">
                <a:solidFill>
                  <a:srgbClr val="00B0F0"/>
                </a:solidFill>
              </a:rPr>
              <a:t>                   	93 </a:t>
            </a:r>
          </a:p>
          <a:p>
            <a:pPr marL="1874838" indent="185738" algn="ctr">
              <a:lnSpc>
                <a:spcPct val="150000"/>
              </a:lnSpc>
              <a:buFont typeface="Arial" charset="0"/>
              <a:buNone/>
              <a:tabLst>
                <a:tab pos="5470525" algn="l"/>
                <a:tab pos="5564188" algn="l"/>
              </a:tabLst>
            </a:pPr>
            <a:r>
              <a:rPr lang="it-IT" b="1" dirty="0" err="1" smtClean="0">
                <a:solidFill>
                  <a:srgbClr val="00B050"/>
                </a:solidFill>
              </a:rPr>
              <a:t>British</a:t>
            </a:r>
            <a:r>
              <a:rPr lang="it-IT" b="1" dirty="0" smtClean="0">
                <a:solidFill>
                  <a:srgbClr val="00B050"/>
                </a:solidFill>
              </a:rPr>
              <a:t>   		69  </a:t>
            </a:r>
          </a:p>
          <a:p>
            <a:pPr marL="1874838" indent="185738" algn="ctr">
              <a:lnSpc>
                <a:spcPct val="150000"/>
              </a:lnSpc>
              <a:buFont typeface="Arial" charset="0"/>
              <a:buNone/>
            </a:pPr>
            <a:r>
              <a:rPr lang="it-IT" b="1" dirty="0" err="1" smtClean="0">
                <a:solidFill>
                  <a:srgbClr val="0000FF"/>
                </a:solidFill>
              </a:rPr>
              <a:t>Dutch</a:t>
            </a:r>
            <a:r>
              <a:rPr lang="it-IT" b="1" dirty="0" smtClean="0">
                <a:solidFill>
                  <a:srgbClr val="0000FF"/>
                </a:solidFill>
              </a:rPr>
              <a:t>              		30 </a:t>
            </a:r>
          </a:p>
          <a:p>
            <a:pPr marL="1874838" indent="185738" algn="ctr">
              <a:spcAft>
                <a:spcPts val="600"/>
              </a:spcAft>
              <a:buFont typeface="Arial" charset="0"/>
              <a:buNone/>
            </a:pPr>
            <a:r>
              <a:rPr lang="it-IT" b="1" dirty="0" err="1" smtClean="0">
                <a:solidFill>
                  <a:srgbClr val="FF0000"/>
                </a:solidFill>
              </a:rPr>
              <a:t>Chinese</a:t>
            </a:r>
            <a:r>
              <a:rPr lang="it-IT" b="1" dirty="0" smtClean="0">
                <a:solidFill>
                  <a:srgbClr val="FF0000"/>
                </a:solidFill>
              </a:rPr>
              <a:t>/Taiwanese	22</a:t>
            </a:r>
          </a:p>
        </p:txBody>
      </p:sp>
      <p:pic>
        <p:nvPicPr>
          <p:cNvPr id="3076" name="Picture 2" descr="C:\Documents and Settings\Utente\Documenti\CLIPART\POWERPNT\USAB.WMF"/>
          <p:cNvPicPr>
            <a:picLocks noChangeAspect="1" noChangeArrowheads="1"/>
          </p:cNvPicPr>
          <p:nvPr/>
        </p:nvPicPr>
        <p:blipFill>
          <a:blip r:embed="rId2"/>
          <a:srcRect/>
          <a:stretch>
            <a:fillRect/>
          </a:stretch>
        </p:blipFill>
        <p:spPr bwMode="auto">
          <a:xfrm>
            <a:off x="1714500" y="1500188"/>
            <a:ext cx="692150" cy="428625"/>
          </a:xfrm>
          <a:prstGeom prst="rect">
            <a:avLst/>
          </a:prstGeom>
          <a:noFill/>
          <a:ln w="9525">
            <a:noFill/>
            <a:miter lim="800000"/>
            <a:headEnd/>
            <a:tailEnd/>
          </a:ln>
        </p:spPr>
      </p:pic>
      <p:pic>
        <p:nvPicPr>
          <p:cNvPr id="3077" name="Picture 12" descr="C:\Documents and Settings\Utente\Documenti\CLIPART\POWERPNT\GERMANIB.WMF"/>
          <p:cNvPicPr>
            <a:picLocks noChangeAspect="1" noChangeArrowheads="1"/>
          </p:cNvPicPr>
          <p:nvPr/>
        </p:nvPicPr>
        <p:blipFill>
          <a:blip r:embed="rId3"/>
          <a:srcRect/>
          <a:stretch>
            <a:fillRect/>
          </a:stretch>
        </p:blipFill>
        <p:spPr bwMode="auto">
          <a:xfrm>
            <a:off x="1714500" y="2143125"/>
            <a:ext cx="642938" cy="500063"/>
          </a:xfrm>
          <a:prstGeom prst="rect">
            <a:avLst/>
          </a:prstGeom>
          <a:noFill/>
          <a:ln w="9525">
            <a:noFill/>
            <a:miter lim="800000"/>
            <a:headEnd/>
            <a:tailEnd/>
          </a:ln>
        </p:spPr>
      </p:pic>
      <p:pic>
        <p:nvPicPr>
          <p:cNvPr id="3078" name="Picture 13" descr="C:\Documents and Settings\Utente\Documenti\CLIPART\POWERPNT\REGNUNIB.WMF"/>
          <p:cNvPicPr>
            <a:picLocks noChangeAspect="1" noChangeArrowheads="1"/>
          </p:cNvPicPr>
          <p:nvPr/>
        </p:nvPicPr>
        <p:blipFill>
          <a:blip r:embed="rId4"/>
          <a:srcRect/>
          <a:stretch>
            <a:fillRect/>
          </a:stretch>
        </p:blipFill>
        <p:spPr bwMode="auto">
          <a:xfrm>
            <a:off x="1714500" y="3571875"/>
            <a:ext cx="642938" cy="500063"/>
          </a:xfrm>
          <a:prstGeom prst="rect">
            <a:avLst/>
          </a:prstGeom>
          <a:noFill/>
          <a:ln w="9525">
            <a:noFill/>
            <a:miter lim="800000"/>
            <a:headEnd/>
            <a:tailEnd/>
          </a:ln>
        </p:spPr>
      </p:pic>
      <p:pic>
        <p:nvPicPr>
          <p:cNvPr id="3079" name="Picture 14" descr="C:\Documents and Settings\Utente\Documenti\CLIPART\POWERPNT\CINAB.WMF"/>
          <p:cNvPicPr>
            <a:picLocks noChangeAspect="1" noChangeArrowheads="1"/>
          </p:cNvPicPr>
          <p:nvPr/>
        </p:nvPicPr>
        <p:blipFill>
          <a:blip r:embed="rId5"/>
          <a:srcRect/>
          <a:stretch>
            <a:fillRect/>
          </a:stretch>
        </p:blipFill>
        <p:spPr bwMode="auto">
          <a:xfrm>
            <a:off x="1714500" y="5143500"/>
            <a:ext cx="638175" cy="428625"/>
          </a:xfrm>
          <a:prstGeom prst="rect">
            <a:avLst/>
          </a:prstGeom>
          <a:noFill/>
          <a:ln w="9525">
            <a:noFill/>
            <a:miter lim="800000"/>
            <a:headEnd/>
            <a:tailEnd/>
          </a:ln>
        </p:spPr>
      </p:pic>
      <p:pic>
        <p:nvPicPr>
          <p:cNvPr id="3080" name="Picture 15" descr="C:\Documents and Settings\Utente\Documenti\CLIPART\POWERPNT\TAIWANB.WMF"/>
          <p:cNvPicPr>
            <a:picLocks noChangeAspect="1" noChangeArrowheads="1"/>
          </p:cNvPicPr>
          <p:nvPr/>
        </p:nvPicPr>
        <p:blipFill>
          <a:blip r:embed="rId6"/>
          <a:srcRect/>
          <a:stretch>
            <a:fillRect/>
          </a:stretch>
        </p:blipFill>
        <p:spPr bwMode="auto">
          <a:xfrm>
            <a:off x="2428875" y="5143500"/>
            <a:ext cx="600075" cy="398463"/>
          </a:xfrm>
          <a:prstGeom prst="rect">
            <a:avLst/>
          </a:prstGeom>
          <a:noFill/>
          <a:ln w="9525">
            <a:noFill/>
            <a:miter lim="800000"/>
            <a:headEnd/>
            <a:tailEnd/>
          </a:ln>
        </p:spPr>
      </p:pic>
      <p:pic>
        <p:nvPicPr>
          <p:cNvPr id="3081" name="Picture 16"/>
          <p:cNvPicPr>
            <a:picLocks noChangeAspect="1" noChangeArrowheads="1"/>
          </p:cNvPicPr>
          <p:nvPr/>
        </p:nvPicPr>
        <p:blipFill>
          <a:blip r:embed="rId7"/>
          <a:srcRect/>
          <a:stretch>
            <a:fillRect/>
          </a:stretch>
        </p:blipFill>
        <p:spPr bwMode="auto">
          <a:xfrm>
            <a:off x="1714500" y="2857500"/>
            <a:ext cx="642938" cy="428625"/>
          </a:xfrm>
          <a:prstGeom prst="rect">
            <a:avLst/>
          </a:prstGeom>
          <a:noFill/>
          <a:ln w="9525">
            <a:noFill/>
            <a:miter lim="800000"/>
            <a:headEnd/>
            <a:tailEnd/>
          </a:ln>
        </p:spPr>
      </p:pic>
      <p:pic>
        <p:nvPicPr>
          <p:cNvPr id="3082" name="Picture 17"/>
          <p:cNvPicPr>
            <a:picLocks noChangeAspect="1" noChangeArrowheads="1"/>
          </p:cNvPicPr>
          <p:nvPr/>
        </p:nvPicPr>
        <p:blipFill>
          <a:blip r:embed="rId8"/>
          <a:srcRect/>
          <a:stretch>
            <a:fillRect/>
          </a:stretch>
        </p:blipFill>
        <p:spPr bwMode="auto">
          <a:xfrm>
            <a:off x="1714500" y="4357688"/>
            <a:ext cx="642938" cy="428625"/>
          </a:xfrm>
          <a:prstGeom prst="rect">
            <a:avLst/>
          </a:prstGeom>
          <a:noFill/>
          <a:ln w="9525">
            <a:noFill/>
            <a:miter lim="800000"/>
            <a:headEnd/>
            <a:tailEnd/>
          </a:ln>
        </p:spPr>
      </p:pic>
      <p:pic>
        <p:nvPicPr>
          <p:cNvPr id="12" name="Picture 1" descr="C:\Documents and Settings\Marianna A. Crestani\Documenti\Granada 2008\Presentation\logo-01.gif"/>
          <p:cNvPicPr>
            <a:picLocks noChangeAspect="1" noChangeArrowheads="1"/>
          </p:cNvPicPr>
          <p:nvPr/>
        </p:nvPicPr>
        <p:blipFill>
          <a:blip r:embed="rId9"/>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2643182"/>
          </a:xfrm>
        </p:spPr>
        <p:txBody>
          <a:bodyPr rtlCol="0">
            <a:noAutofit/>
          </a:bodyPr>
          <a:lstStyle/>
          <a:p>
            <a:pPr fontAlgn="auto">
              <a:spcAft>
                <a:spcPts val="0"/>
              </a:spcAft>
              <a:defRPr/>
            </a:pPr>
            <a:r>
              <a:rPr lang="en-GB" sz="2800" dirty="0" smtClean="0">
                <a:solidFill>
                  <a:srgbClr val="009E47"/>
                </a:solidFill>
              </a:rPr>
              <a:t/>
            </a:r>
            <a:br>
              <a:rPr lang="en-GB" sz="2800" dirty="0" smtClean="0">
                <a:solidFill>
                  <a:srgbClr val="009E47"/>
                </a:solidFill>
              </a:rPr>
            </a:br>
            <a:r>
              <a:rPr lang="en-GB" sz="2800" b="1" dirty="0" smtClean="0">
                <a:solidFill>
                  <a:srgbClr val="009E47"/>
                </a:solidFill>
              </a:rPr>
              <a:t/>
            </a:r>
            <a:br>
              <a:rPr lang="en-GB" sz="2800" b="1" dirty="0" smtClean="0">
                <a:solidFill>
                  <a:srgbClr val="009E47"/>
                </a:solidFill>
              </a:rPr>
            </a:br>
            <a:r>
              <a:rPr lang="en-GB" sz="2800" b="1" dirty="0" smtClean="0"/>
              <a:t>‘In my experience, outsiders remain strangers unless they are integrated into our group. We are friendly but careful with outsiders until they can be trusted personally. This takes time so we invest in getting to know people personally’</a:t>
            </a:r>
            <a:br>
              <a:rPr lang="en-GB" sz="2800" b="1" dirty="0" smtClean="0"/>
            </a:br>
            <a:r>
              <a:rPr lang="en-GB" sz="2800" b="1" dirty="0" smtClean="0"/>
              <a:t/>
            </a:r>
            <a:br>
              <a:rPr lang="en-GB" sz="2800" b="1" dirty="0" smtClean="0"/>
            </a:br>
            <a:r>
              <a:rPr lang="en-GB" sz="2800" b="1" dirty="0" smtClean="0"/>
              <a:t>TOTALLY AGREE</a:t>
            </a:r>
          </a:p>
        </p:txBody>
      </p:sp>
      <p:graphicFrame>
        <p:nvGraphicFramePr>
          <p:cNvPr id="4" name="Content Placeholder 4"/>
          <p:cNvGraphicFramePr>
            <a:graphicFrameLocks noGrp="1"/>
          </p:cNvGraphicFramePr>
          <p:nvPr>
            <p:ph idx="1"/>
          </p:nvPr>
        </p:nvGraphicFramePr>
        <p:xfrm>
          <a:off x="357158" y="2500306"/>
          <a:ext cx="8172000" cy="400052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2714644"/>
          </a:xfrm>
        </p:spPr>
        <p:txBody>
          <a:bodyPr rtlCol="0">
            <a:noAutofit/>
          </a:bodyPr>
          <a:lstStyle/>
          <a:p>
            <a:pPr fontAlgn="auto">
              <a:spcAft>
                <a:spcPts val="0"/>
              </a:spcAft>
              <a:defRPr/>
            </a:pPr>
            <a:r>
              <a:rPr lang="en-GB" sz="2800" b="1" dirty="0" smtClean="0"/>
              <a:t>‘In my experience, outsiders remain strangers unless they are integrated into our group. We are friendly but careful with outsiders until they can be trusted personally. This takes time sow e invest in getting to know people personally’</a:t>
            </a:r>
            <a:br>
              <a:rPr lang="en-GB" sz="2800" b="1" dirty="0" smtClean="0"/>
            </a:br>
            <a:r>
              <a:rPr lang="en-GB" sz="2800" b="1" dirty="0" smtClean="0"/>
              <a:t/>
            </a:r>
            <a:br>
              <a:rPr lang="en-GB" sz="2800" b="1" dirty="0" smtClean="0"/>
            </a:br>
            <a:r>
              <a:rPr lang="en-GB" sz="2800" b="1" dirty="0" smtClean="0"/>
              <a:t>TOTALLY DISAGREE</a:t>
            </a:r>
          </a:p>
        </p:txBody>
      </p:sp>
      <p:graphicFrame>
        <p:nvGraphicFramePr>
          <p:cNvPr id="4" name="Content Placeholder 4"/>
          <p:cNvGraphicFramePr>
            <a:graphicFrameLocks noGrp="1"/>
          </p:cNvGraphicFramePr>
          <p:nvPr>
            <p:ph idx="1"/>
          </p:nvPr>
        </p:nvGraphicFramePr>
        <p:xfrm>
          <a:off x="457200" y="3000372"/>
          <a:ext cx="8172000" cy="342902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372505" cy="1285897"/>
          </a:xfrm>
        </p:spPr>
        <p:txBody>
          <a:bodyPr rtlCol="0">
            <a:normAutofit fontScale="90000"/>
          </a:bodyPr>
          <a:lstStyle/>
          <a:p>
            <a:pPr fontAlgn="auto">
              <a:spcAft>
                <a:spcPts val="0"/>
              </a:spcAft>
              <a:defRPr/>
            </a:pPr>
            <a:r>
              <a:rPr lang="it-IT" dirty="0" smtClean="0"/>
              <a:t>1.	</a:t>
            </a:r>
            <a:r>
              <a:rPr lang="it-IT" dirty="0" err="1" smtClean="0"/>
              <a:t>Most</a:t>
            </a:r>
            <a:r>
              <a:rPr lang="it-IT" dirty="0" smtClean="0"/>
              <a:t> people are basically good and kind</a:t>
            </a:r>
            <a:endParaRPr lang="en-GB" dirty="0" smtClean="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29600" cy="1143000"/>
          </a:xfrm>
        </p:spPr>
        <p:txBody>
          <a:bodyPr rtlCol="0">
            <a:normAutofit fontScale="90000"/>
          </a:bodyPr>
          <a:lstStyle/>
          <a:p>
            <a:pPr algn="l" fontAlgn="auto">
              <a:spcAft>
                <a:spcPts val="0"/>
              </a:spcAft>
              <a:defRPr/>
            </a:pPr>
            <a:r>
              <a:rPr lang="it-IT" dirty="0" smtClean="0"/>
              <a:t>2.	</a:t>
            </a:r>
            <a:r>
              <a:rPr lang="it-IT" dirty="0" err="1" smtClean="0"/>
              <a:t>Most</a:t>
            </a:r>
            <a:r>
              <a:rPr lang="it-IT" dirty="0" smtClean="0"/>
              <a:t> people are basically honest</a:t>
            </a:r>
            <a:endParaRPr lang="en-GB" dirty="0" smtClean="0"/>
          </a:p>
        </p:txBody>
      </p:sp>
      <p:graphicFrame>
        <p:nvGraphicFramePr>
          <p:cNvPr id="4" name="Content Placeholder 4"/>
          <p:cNvGraphicFramePr>
            <a:graphicFrameLocks noGrp="1"/>
          </p:cNvGraphicFramePr>
          <p:nvPr>
            <p:ph idx="1"/>
          </p:nvPr>
        </p:nvGraphicFramePr>
        <p:xfrm>
          <a:off x="457200" y="1600199"/>
          <a:ext cx="8172000" cy="4356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29600" cy="1143000"/>
          </a:xfrm>
        </p:spPr>
        <p:txBody>
          <a:bodyPr rtlCol="0">
            <a:normAutofit/>
          </a:bodyPr>
          <a:lstStyle/>
          <a:p>
            <a:pPr algn="l" fontAlgn="auto">
              <a:spcAft>
                <a:spcPts val="0"/>
              </a:spcAft>
              <a:defRPr/>
            </a:pPr>
            <a:r>
              <a:rPr lang="en-GB" dirty="0" smtClean="0"/>
              <a:t>3.	Most people are trustworthy</a:t>
            </a:r>
          </a:p>
        </p:txBody>
      </p:sp>
      <p:graphicFrame>
        <p:nvGraphicFramePr>
          <p:cNvPr id="4" name="Content Placeholder 4"/>
          <p:cNvGraphicFramePr>
            <a:graphicFrameLocks noGrp="1"/>
          </p:cNvGraphicFramePr>
          <p:nvPr>
            <p:ph idx="1"/>
          </p:nvPr>
        </p:nvGraphicFramePr>
        <p:xfrm>
          <a:off x="457200" y="1600199"/>
          <a:ext cx="8172000" cy="4356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29600" cy="1143000"/>
          </a:xfrm>
        </p:spPr>
        <p:txBody>
          <a:bodyPr rtlCol="0">
            <a:normAutofit fontScale="90000"/>
          </a:bodyPr>
          <a:lstStyle/>
          <a:p>
            <a:pPr algn="l" fontAlgn="auto">
              <a:spcAft>
                <a:spcPts val="0"/>
              </a:spcAft>
              <a:defRPr/>
            </a:pPr>
            <a:r>
              <a:rPr lang="it-IT" dirty="0" smtClean="0"/>
              <a:t>4.	</a:t>
            </a:r>
            <a:r>
              <a:rPr lang="it-IT" dirty="0" err="1" smtClean="0"/>
              <a:t>Most</a:t>
            </a:r>
            <a:r>
              <a:rPr lang="it-IT" dirty="0" smtClean="0"/>
              <a:t> people trust </a:t>
            </a:r>
            <a:r>
              <a:rPr lang="it-IT" dirty="0" err="1" smtClean="0"/>
              <a:t>other</a:t>
            </a:r>
            <a:r>
              <a:rPr lang="it-IT" dirty="0" smtClean="0"/>
              <a:t> people</a:t>
            </a:r>
            <a:endParaRPr lang="en-GB" dirty="0" smtClean="0"/>
          </a:p>
        </p:txBody>
      </p:sp>
      <p:graphicFrame>
        <p:nvGraphicFramePr>
          <p:cNvPr id="4" name="Content Placeholder 4"/>
          <p:cNvGraphicFramePr>
            <a:graphicFrameLocks noGrp="1"/>
          </p:cNvGraphicFramePr>
          <p:nvPr>
            <p:ph idx="1"/>
          </p:nvPr>
        </p:nvGraphicFramePr>
        <p:xfrm>
          <a:off x="457200" y="1600199"/>
          <a:ext cx="8172000" cy="4356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63"/>
            <a:ext cx="8229629" cy="1143000"/>
          </a:xfrm>
        </p:spPr>
        <p:txBody>
          <a:bodyPr rtlCol="0">
            <a:normAutofit fontScale="90000"/>
          </a:bodyPr>
          <a:lstStyle/>
          <a:p>
            <a:pPr algn="l" fontAlgn="auto">
              <a:spcAft>
                <a:spcPts val="0"/>
              </a:spcAft>
              <a:defRPr/>
            </a:pPr>
            <a:r>
              <a:rPr lang="it-IT" dirty="0" smtClean="0"/>
              <a:t>5. 	</a:t>
            </a:r>
            <a:r>
              <a:rPr lang="it-IT" dirty="0" err="1" smtClean="0"/>
              <a:t>Most</a:t>
            </a:r>
            <a:r>
              <a:rPr lang="it-IT" dirty="0" smtClean="0"/>
              <a:t> people </a:t>
            </a:r>
            <a:r>
              <a:rPr lang="it-IT" dirty="0" err="1" smtClean="0"/>
              <a:t>will</a:t>
            </a:r>
            <a:r>
              <a:rPr lang="it-IT" dirty="0" smtClean="0"/>
              <a:t> trust </a:t>
            </a:r>
            <a:r>
              <a:rPr lang="it-IT" dirty="0" err="1" smtClean="0"/>
              <a:t>if</a:t>
            </a:r>
            <a:r>
              <a:rPr lang="it-IT" dirty="0" smtClean="0"/>
              <a:t> </a:t>
            </a:r>
            <a:r>
              <a:rPr lang="it-IT" dirty="0" err="1" smtClean="0"/>
              <a:t>they</a:t>
            </a:r>
            <a:r>
              <a:rPr lang="it-IT" dirty="0" smtClean="0"/>
              <a:t> are            	</a:t>
            </a:r>
            <a:r>
              <a:rPr lang="it-IT" dirty="0" err="1" smtClean="0"/>
              <a:t>trusted</a:t>
            </a:r>
            <a:r>
              <a:rPr lang="it-IT" dirty="0" smtClean="0"/>
              <a:t> </a:t>
            </a:r>
            <a:r>
              <a:rPr lang="it-IT" dirty="0" err="1" smtClean="0"/>
              <a:t>by</a:t>
            </a:r>
            <a:r>
              <a:rPr lang="it-IT" dirty="0" smtClean="0"/>
              <a:t> </a:t>
            </a:r>
            <a:r>
              <a:rPr lang="it-IT" dirty="0" err="1" smtClean="0"/>
              <a:t>others</a:t>
            </a:r>
            <a:endParaRPr lang="en-GB" dirty="0" smtClean="0"/>
          </a:p>
        </p:txBody>
      </p:sp>
      <p:graphicFrame>
        <p:nvGraphicFramePr>
          <p:cNvPr id="4" name="Content Placeholder 4"/>
          <p:cNvGraphicFramePr>
            <a:graphicFrameLocks noGrp="1"/>
          </p:cNvGraphicFramePr>
          <p:nvPr>
            <p:ph idx="1"/>
          </p:nvPr>
        </p:nvGraphicFramePr>
        <p:xfrm>
          <a:off x="457200" y="1600199"/>
          <a:ext cx="8172000" cy="4356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rtlCol="0">
            <a:normAutofit fontScale="90000"/>
          </a:bodyPr>
          <a:lstStyle/>
          <a:p>
            <a:pPr algn="l" fontAlgn="auto">
              <a:spcAft>
                <a:spcPts val="0"/>
              </a:spcAft>
              <a:defRPr/>
            </a:pPr>
            <a:r>
              <a:rPr lang="en-GB" dirty="0" smtClean="0"/>
              <a:t>6. 	People usually act in the best     	interest of others</a:t>
            </a:r>
          </a:p>
        </p:txBody>
      </p:sp>
      <p:graphicFrame>
        <p:nvGraphicFramePr>
          <p:cNvPr id="4" name="Content Placeholder 4"/>
          <p:cNvGraphicFramePr>
            <a:graphicFrameLocks noGrp="1"/>
          </p:cNvGraphicFramePr>
          <p:nvPr>
            <p:ph idx="1"/>
          </p:nvPr>
        </p:nvGraphicFramePr>
        <p:xfrm>
          <a:off x="457200" y="2214554"/>
          <a:ext cx="8172000" cy="435771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2"/>
            <a:ext cx="8229600" cy="1500177"/>
          </a:xfrm>
        </p:spPr>
        <p:txBody>
          <a:bodyPr rtlCol="0">
            <a:normAutofit fontScale="90000"/>
          </a:bodyPr>
          <a:lstStyle/>
          <a:p>
            <a:pPr algn="l" fontAlgn="auto">
              <a:spcAft>
                <a:spcPts val="0"/>
              </a:spcAft>
              <a:defRPr/>
            </a:pPr>
            <a:r>
              <a:rPr lang="en-GB" dirty="0" smtClean="0"/>
              <a:t>7. 	You don’t need to be especially 	careful of people taking advantage 	of you</a:t>
            </a:r>
          </a:p>
        </p:txBody>
      </p:sp>
      <p:graphicFrame>
        <p:nvGraphicFramePr>
          <p:cNvPr id="4" name="Content Placeholder 4"/>
          <p:cNvGraphicFramePr>
            <a:graphicFrameLocks noGrp="1"/>
          </p:cNvGraphicFramePr>
          <p:nvPr>
            <p:ph idx="1"/>
          </p:nvPr>
        </p:nvGraphicFramePr>
        <p:xfrm>
          <a:off x="428596" y="1357298"/>
          <a:ext cx="8172000" cy="482919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500198"/>
          </a:xfrm>
        </p:spPr>
        <p:txBody>
          <a:bodyPr rtlCol="0">
            <a:normAutofit fontScale="90000"/>
          </a:bodyPr>
          <a:lstStyle/>
          <a:p>
            <a:pPr algn="l" fontAlgn="auto">
              <a:spcAft>
                <a:spcPts val="0"/>
              </a:spcAft>
              <a:defRPr/>
            </a:pPr>
            <a:r>
              <a:rPr lang="en-GB" b="1" dirty="0" smtClean="0"/>
              <a:t>8. 	People tend to reserve trust only 	to their inner circle of close 	friends or relations </a:t>
            </a:r>
          </a:p>
        </p:txBody>
      </p:sp>
      <p:graphicFrame>
        <p:nvGraphicFramePr>
          <p:cNvPr id="4" name="Content Placeholder 4"/>
          <p:cNvGraphicFramePr>
            <a:graphicFrameLocks noGrp="1"/>
          </p:cNvGraphicFramePr>
          <p:nvPr>
            <p:ph idx="1"/>
          </p:nvPr>
        </p:nvGraphicFramePr>
        <p:xfrm>
          <a:off x="457200" y="1600198"/>
          <a:ext cx="8172000" cy="482919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0" y="5929313"/>
            <a:ext cx="142875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111</Words>
  <Application>Microsoft Office PowerPoint</Application>
  <PresentationFormat>Presentazione su schermo (4:3)</PresentationFormat>
  <Paragraphs>59</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Office Theme</vt:lpstr>
      <vt:lpstr> Trust Disposition Responses </vt:lpstr>
      <vt:lpstr>1. Most people are basically good and kind</vt:lpstr>
      <vt:lpstr>2. Most people are basically honest</vt:lpstr>
      <vt:lpstr>3. Most people are trustworthy</vt:lpstr>
      <vt:lpstr>4. Most people trust other people</vt:lpstr>
      <vt:lpstr>5.  Most people will trust if they are             trusted by others</vt:lpstr>
      <vt:lpstr>6.  People usually act in the best      interest of others</vt:lpstr>
      <vt:lpstr>7.  You don’t need to be especially  careful of people taking advantage  of you</vt:lpstr>
      <vt:lpstr>8.  People tend to reserve trust only  to their inner circle of close  friends or relations </vt:lpstr>
      <vt:lpstr>  ‘In my experience, outsiders remain strangers unless they are integrated into our group. We are friendly but careful with outsiders until they can be trusted personally. This takes time so we invest in getting to know people personally’  TOTALLY AGREE</vt:lpstr>
      <vt:lpstr>‘In my experience, outsiders remain strangers unless they are integrated into our group. We are friendly but careful with outsiders until they can be trusted personally. This takes time sow e invest in getting to know people personally’  TOTALLY DISAGREE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Marianna Amy Crestani </cp:lastModifiedBy>
  <cp:revision>52</cp:revision>
  <dcterms:created xsi:type="dcterms:W3CDTF">2008-10-06T16:53:42Z</dcterms:created>
  <dcterms:modified xsi:type="dcterms:W3CDTF">2008-10-13T13:28:11Z</dcterms:modified>
</cp:coreProperties>
</file>